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918950" cy="1686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4" d="100"/>
          <a:sy n="34" d="100"/>
        </p:scale>
        <p:origin x="2316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921" y="2760182"/>
            <a:ext cx="10131108" cy="5871727"/>
          </a:xfrm>
        </p:spPr>
        <p:txBody>
          <a:bodyPr anchor="b"/>
          <a:lstStyle>
            <a:lvl1pPr algn="ctr"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9869" y="8858345"/>
            <a:ext cx="8939213" cy="4071948"/>
          </a:xfrm>
        </p:spPr>
        <p:txBody>
          <a:bodyPr/>
          <a:lstStyle>
            <a:lvl1pPr marL="0" indent="0" algn="ctr">
              <a:buNone/>
              <a:defRPr sz="3128"/>
            </a:lvl1pPr>
            <a:lvl2pPr marL="595960" indent="0" algn="ctr">
              <a:buNone/>
              <a:defRPr sz="2607"/>
            </a:lvl2pPr>
            <a:lvl3pPr marL="1191920" indent="0" algn="ctr">
              <a:buNone/>
              <a:defRPr sz="2346"/>
            </a:lvl3pPr>
            <a:lvl4pPr marL="1787881" indent="0" algn="ctr">
              <a:buNone/>
              <a:defRPr sz="2086"/>
            </a:lvl4pPr>
            <a:lvl5pPr marL="2383841" indent="0" algn="ctr">
              <a:buNone/>
              <a:defRPr sz="2086"/>
            </a:lvl5pPr>
            <a:lvl6pPr marL="2979801" indent="0" algn="ctr">
              <a:buNone/>
              <a:defRPr sz="2086"/>
            </a:lvl6pPr>
            <a:lvl7pPr marL="3575761" indent="0" algn="ctr">
              <a:buNone/>
              <a:defRPr sz="2086"/>
            </a:lvl7pPr>
            <a:lvl8pPr marL="4171721" indent="0" algn="ctr">
              <a:buNone/>
              <a:defRPr sz="2086"/>
            </a:lvl8pPr>
            <a:lvl9pPr marL="4767682" indent="0" algn="ctr">
              <a:buNone/>
              <a:defRPr sz="208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95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221" y="4204693"/>
            <a:ext cx="10280094" cy="7015620"/>
          </a:xfrm>
        </p:spPr>
        <p:txBody>
          <a:bodyPr anchor="b"/>
          <a:lstStyle>
            <a:lvl1pPr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221" y="11286683"/>
            <a:ext cx="10280094" cy="3689349"/>
          </a:xfrm>
        </p:spPr>
        <p:txBody>
          <a:bodyPr/>
          <a:lstStyle>
            <a:lvl1pPr marL="0" indent="0">
              <a:buNone/>
              <a:defRPr sz="3128">
                <a:solidFill>
                  <a:schemeClr val="tx1"/>
                </a:solidFill>
              </a:defRPr>
            </a:lvl1pPr>
            <a:lvl2pPr marL="595960" indent="0">
              <a:buNone/>
              <a:defRPr sz="2607">
                <a:solidFill>
                  <a:schemeClr val="tx1">
                    <a:tint val="75000"/>
                  </a:schemeClr>
                </a:solidFill>
              </a:defRPr>
            </a:lvl2pPr>
            <a:lvl3pPr marL="1191920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178788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4pPr>
            <a:lvl5pPr marL="238384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5pPr>
            <a:lvl6pPr marL="297980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6pPr>
            <a:lvl7pPr marL="357576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7pPr>
            <a:lvl8pPr marL="417172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8pPr>
            <a:lvl9pPr marL="4767682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4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942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396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52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897941"/>
            <a:ext cx="10280094" cy="32599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981" y="4134416"/>
            <a:ext cx="5042274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981" y="6160629"/>
            <a:ext cx="5042274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3969" y="4134416"/>
            <a:ext cx="5067106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3969" y="6160629"/>
            <a:ext cx="5067106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2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07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3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106" y="2428338"/>
            <a:ext cx="6033968" cy="11985507"/>
          </a:xfrm>
        </p:spPr>
        <p:txBody>
          <a:bodyPr/>
          <a:lstStyle>
            <a:lvl1pPr>
              <a:defRPr sz="4171"/>
            </a:lvl1pPr>
            <a:lvl2pPr>
              <a:defRPr sz="3650"/>
            </a:lvl2pPr>
            <a:lvl3pPr>
              <a:defRPr sz="3128"/>
            </a:lvl3pPr>
            <a:lvl4pPr>
              <a:defRPr sz="2607"/>
            </a:lvl4pPr>
            <a:lvl5pPr>
              <a:defRPr sz="2607"/>
            </a:lvl5pPr>
            <a:lvl6pPr>
              <a:defRPr sz="2607"/>
            </a:lvl6pPr>
            <a:lvl7pPr>
              <a:defRPr sz="2607"/>
            </a:lvl7pPr>
            <a:lvl8pPr>
              <a:defRPr sz="2607"/>
            </a:lvl8pPr>
            <a:lvl9pPr>
              <a:defRPr sz="26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95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7106" y="2428338"/>
            <a:ext cx="6033968" cy="11985507"/>
          </a:xfrm>
        </p:spPr>
        <p:txBody>
          <a:bodyPr anchor="t"/>
          <a:lstStyle>
            <a:lvl1pPr marL="0" indent="0">
              <a:buNone/>
              <a:defRPr sz="4171"/>
            </a:lvl1pPr>
            <a:lvl2pPr marL="595960" indent="0">
              <a:buNone/>
              <a:defRPr sz="3650"/>
            </a:lvl2pPr>
            <a:lvl3pPr marL="1191920" indent="0">
              <a:buNone/>
              <a:defRPr sz="3128"/>
            </a:lvl3pPr>
            <a:lvl4pPr marL="1787881" indent="0">
              <a:buNone/>
              <a:defRPr sz="2607"/>
            </a:lvl4pPr>
            <a:lvl5pPr marL="2383841" indent="0">
              <a:buNone/>
              <a:defRPr sz="2607"/>
            </a:lvl5pPr>
            <a:lvl6pPr marL="2979801" indent="0">
              <a:buNone/>
              <a:defRPr sz="2607"/>
            </a:lvl6pPr>
            <a:lvl7pPr marL="3575761" indent="0">
              <a:buNone/>
              <a:defRPr sz="2607"/>
            </a:lvl7pPr>
            <a:lvl8pPr marL="4171721" indent="0">
              <a:buNone/>
              <a:defRPr sz="2607"/>
            </a:lvl8pPr>
            <a:lvl9pPr marL="4767682" indent="0">
              <a:buNone/>
              <a:defRPr sz="26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79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87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9499" y="897937"/>
            <a:ext cx="2570024" cy="14292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9428" y="897937"/>
            <a:ext cx="7561084" cy="14292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43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9428" y="897941"/>
            <a:ext cx="10280094" cy="3259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428" y="4489685"/>
            <a:ext cx="10280094" cy="10701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942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8152" y="15631916"/>
            <a:ext cx="4022646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775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24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91920" rtl="0" eaLnBrk="1" latinLnBrk="0" hangingPunct="1">
        <a:lnSpc>
          <a:spcPct val="90000"/>
        </a:lnSpc>
        <a:spcBef>
          <a:spcPct val="0"/>
        </a:spcBef>
        <a:buNone/>
        <a:defRPr sz="57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980" indent="-297980" algn="l" defTabSz="1191920" rtl="0" eaLnBrk="1" latinLnBrk="0" hangingPunct="1">
        <a:lnSpc>
          <a:spcPct val="90000"/>
        </a:lnSpc>
        <a:spcBef>
          <a:spcPts val="1304"/>
        </a:spcBef>
        <a:buFont typeface="Arial" panose="020B0604020202020204" pitchFamily="34" charset="0"/>
        <a:buChar char="•"/>
        <a:defRPr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893940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3128" kern="1200">
          <a:solidFill>
            <a:schemeClr val="tx1"/>
          </a:solidFill>
          <a:latin typeface="+mn-lt"/>
          <a:ea typeface="+mn-ea"/>
          <a:cs typeface="+mn-cs"/>
        </a:defRPr>
      </a:lvl2pPr>
      <a:lvl3pPr marL="148990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607" kern="1200">
          <a:solidFill>
            <a:schemeClr val="tx1"/>
          </a:solidFill>
          <a:latin typeface="+mn-lt"/>
          <a:ea typeface="+mn-ea"/>
          <a:cs typeface="+mn-cs"/>
        </a:defRPr>
      </a:lvl3pPr>
      <a:lvl4pPr marL="208586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68182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327778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87374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46970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506566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1pPr>
      <a:lvl2pPr marL="59596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2pPr>
      <a:lvl3pPr marL="119192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3pPr>
      <a:lvl4pPr marL="178788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38384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297980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57576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17172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4767682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778" y="3087246"/>
            <a:ext cx="5655024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4776" y="3066348"/>
            <a:ext cx="5382395" cy="111969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endParaRPr lang="en-IN" sz="176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D0464-76D7-488F-9C11-75FC8088FDBD}"/>
              </a:ext>
            </a:extLst>
          </p:cNvPr>
          <p:cNvSpPr txBox="1"/>
          <p:nvPr/>
        </p:nvSpPr>
        <p:spPr>
          <a:xfrm>
            <a:off x="281778" y="1427898"/>
            <a:ext cx="11310047" cy="1479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dirty="0">
              <a:latin typeface="Century Gothic" panose="020B0502020202020204" pitchFamily="34" charset="0"/>
            </a:endParaRPr>
          </a:p>
          <a:p>
            <a:pPr algn="ctr"/>
            <a:r>
              <a:rPr lang="en-US" sz="2737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500" dirty="0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281778" y="12728742"/>
            <a:ext cx="5655023" cy="3884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0A1E6-C3A2-FAC2-5BDC-C5F26CC75343}"/>
              </a:ext>
            </a:extLst>
          </p:cNvPr>
          <p:cNvSpPr txBox="1"/>
          <p:nvPr/>
        </p:nvSpPr>
        <p:spPr>
          <a:xfrm>
            <a:off x="6254776" y="14535391"/>
            <a:ext cx="5337047" cy="1985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281778" y="6277477"/>
            <a:ext cx="5655023" cy="605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4F2773-6185-1859-FEFA-312CA166BA98}"/>
              </a:ext>
            </a:extLst>
          </p:cNvPr>
          <p:cNvSpPr txBox="1"/>
          <p:nvPr/>
        </p:nvSpPr>
        <p:spPr>
          <a:xfrm>
            <a:off x="2212340" y="227467"/>
            <a:ext cx="67818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000" b="1" dirty="0"/>
              <a:t>International Conference on</a:t>
            </a:r>
          </a:p>
          <a:p>
            <a:pPr algn="ctr"/>
            <a:r>
              <a:rPr lang="en-IN" sz="2400" b="1" dirty="0"/>
              <a:t>Processing of Advanced Materials </a:t>
            </a:r>
          </a:p>
          <a:p>
            <a:pPr algn="ctr"/>
            <a:r>
              <a:rPr lang="en-IN" sz="2400" b="1" dirty="0"/>
              <a:t>and Fabrication of Products</a:t>
            </a:r>
          </a:p>
        </p:txBody>
      </p:sp>
      <p:pic>
        <p:nvPicPr>
          <p:cNvPr id="10" name="Picture 9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259190CA-A867-204D-4A5F-695280930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38" y="175709"/>
            <a:ext cx="2201072" cy="1154661"/>
          </a:xfrm>
          <a:prstGeom prst="rect">
            <a:avLst/>
          </a:prstGeom>
        </p:spPr>
      </p:pic>
      <p:pic>
        <p:nvPicPr>
          <p:cNvPr id="12" name="Picture 11" descr="A logo with text on it&#10;&#10;Description automatically generated">
            <a:extLst>
              <a:ext uri="{FF2B5EF4-FFF2-40B4-BE49-F238E27FC236}">
                <a16:creationId xmlns:a16="http://schemas.microsoft.com/office/drawing/2014/main" id="{F08C6300-948B-A26D-0476-5837C3BA4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960" y="288149"/>
            <a:ext cx="3529863" cy="89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71</TotalTime>
  <Words>36</Words>
  <Application>Microsoft Office PowerPoint</Application>
  <PresentationFormat>Custom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Niranjan Kumar</cp:lastModifiedBy>
  <cp:revision>19</cp:revision>
  <dcterms:created xsi:type="dcterms:W3CDTF">2021-08-11T07:12:38Z</dcterms:created>
  <dcterms:modified xsi:type="dcterms:W3CDTF">2024-09-06T07:36:52Z</dcterms:modified>
</cp:coreProperties>
</file>