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9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087246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066348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427898"/>
            <a:ext cx="11310047" cy="1479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Century Gothic" panose="020B0502020202020204" pitchFamily="34" charset="0"/>
            </a:endParaRPr>
          </a:p>
          <a:p>
            <a:pPr algn="ctr"/>
            <a:r>
              <a:rPr lang="en-US" sz="2737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5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728742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535391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277477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EE7649E6-B4D1-A3E8-BC37-36C8F1E986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62" b="10207"/>
          <a:stretch/>
        </p:blipFill>
        <p:spPr>
          <a:xfrm>
            <a:off x="289560" y="56040"/>
            <a:ext cx="2377440" cy="1313011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B7C82719-2CA0-946D-00E6-51B733078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2" t="45803" r="1535"/>
          <a:stretch/>
        </p:blipFill>
        <p:spPr>
          <a:xfrm>
            <a:off x="8175271" y="218980"/>
            <a:ext cx="3483329" cy="11233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73B7B4-7D9C-0143-45EE-E2080C946C7B}"/>
              </a:ext>
            </a:extLst>
          </p:cNvPr>
          <p:cNvSpPr txBox="1"/>
          <p:nvPr/>
        </p:nvSpPr>
        <p:spPr>
          <a:xfrm>
            <a:off x="2338087" y="354251"/>
            <a:ext cx="5837184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4</a:t>
            </a:r>
            <a:r>
              <a:rPr lang="en-US" sz="2000" i="0" baseline="3000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th</a:t>
            </a:r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 International Conference On </a:t>
            </a:r>
          </a:p>
          <a:p>
            <a:pPr algn="ctr"/>
            <a:r>
              <a:rPr lang="en-US" sz="2800" b="1" i="0" dirty="0">
                <a:solidFill>
                  <a:srgbClr val="A62B4A"/>
                </a:solidFill>
                <a:effectLst/>
                <a:latin typeface="Source Sans Pro" panose="020B0503030403020204" pitchFamily="34" charset="0"/>
              </a:rPr>
              <a:t>Friction - Based Processes 2025</a:t>
            </a:r>
            <a:endParaRPr lang="en-IN" sz="1400" b="1" dirty="0">
              <a:solidFill>
                <a:srgbClr val="A62B4A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80</TotalTime>
  <Words>34</Words>
  <Application>Microsoft Office PowerPoint</Application>
  <PresentationFormat>Custom</PresentationFormat>
  <Paragraphs>91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Connextions Orbis Pvt. Ltd.</cp:lastModifiedBy>
  <cp:revision>20</cp:revision>
  <dcterms:created xsi:type="dcterms:W3CDTF">2021-08-11T07:12:38Z</dcterms:created>
  <dcterms:modified xsi:type="dcterms:W3CDTF">2025-01-08T11:57:44Z</dcterms:modified>
</cp:coreProperties>
</file>